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8" r:id="rId3"/>
    <p:sldId id="257" r:id="rId4"/>
    <p:sldId id="258" r:id="rId5"/>
    <p:sldId id="269" r:id="rId6"/>
    <p:sldId id="259" r:id="rId7"/>
    <p:sldId id="260" r:id="rId8"/>
    <p:sldId id="265" r:id="rId9"/>
    <p:sldId id="270" r:id="rId10"/>
    <p:sldId id="271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8/25/2014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6.png"/><Relationship Id="rId7" Type="http://schemas.openxmlformats.org/officeDocument/2006/relationships/image" Target="../media/image14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176530" y="1223814"/>
            <a:ext cx="9478850" cy="2279240"/>
          </a:xfrm>
        </p:spPr>
        <p:txBody>
          <a:bodyPr/>
          <a:lstStyle/>
          <a:p>
            <a:r>
              <a:rPr lang="pt-B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PREFEITURA DE GUARULHOS</a:t>
            </a:r>
            <a:br>
              <a:rPr lang="pt-B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SECRETARIA DA SAÚDE</a:t>
            </a:r>
            <a:r>
              <a:rPr lang="pt-B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pt-B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pt-B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REGIÃO DE SAÚDE CANTAREIRA</a:t>
            </a:r>
            <a:br>
              <a:rPr lang="pt-B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ACADEMIA DA SAÚDE POLO CABUÇU</a:t>
            </a:r>
            <a:b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76530" y="3657597"/>
            <a:ext cx="7817476" cy="1320802"/>
          </a:xfrm>
        </p:spPr>
        <p:txBody>
          <a:bodyPr>
            <a:normAutofit/>
          </a:bodyPr>
          <a:lstStyle/>
          <a:p>
            <a:r>
              <a:rPr lang="pt-B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Conquistas e Desafios</a:t>
            </a:r>
            <a:endParaRPr lang="pt-BR" sz="2400" b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pt-BR" sz="1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algn="r"/>
            <a:r>
              <a:rPr lang="pt-BR" sz="1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Responsável Administrativa: Enfermeira Merling Cristina Vieira</a:t>
            </a:r>
            <a:endParaRPr lang="pt-BR" sz="1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656" y="1815921"/>
            <a:ext cx="1860281" cy="132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9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	ACADEMIA </a:t>
            </a:r>
            <a:r>
              <a:rPr lang="pt-BR" sz="25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DA SAÚDE CABUÇU – CONQUISTAS</a:t>
            </a:r>
            <a:endParaRPr lang="pt-BR" sz="2500" dirty="0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10" y="3539594"/>
            <a:ext cx="3251200" cy="243840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858" y="2637842"/>
            <a:ext cx="2404671" cy="180350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212" y="4712440"/>
            <a:ext cx="1821646" cy="1366235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868" y="4611759"/>
            <a:ext cx="1821646" cy="1366235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498" y="3539594"/>
            <a:ext cx="2258189" cy="169364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55" y="2505217"/>
            <a:ext cx="2650672" cy="198800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86" y="1172728"/>
            <a:ext cx="1743457" cy="92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10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924" y="724693"/>
            <a:ext cx="7675808" cy="538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03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	      ACADEMIA </a:t>
            </a:r>
            <a:r>
              <a:rPr lang="pt-BR" sz="25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DA SAÚDE CABUÇU - HISTÓRICO</a:t>
            </a:r>
            <a:endParaRPr lang="pt-BR" sz="25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1" y="1126361"/>
            <a:ext cx="1918684" cy="1015408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84" y="2731231"/>
            <a:ext cx="4449170" cy="3336878"/>
          </a:xfrm>
          <a:prstGeom prst="rect">
            <a:avLst/>
          </a:prstGeom>
        </p:spPr>
      </p:pic>
      <p:pic>
        <p:nvPicPr>
          <p:cNvPr id="16" name="Espaço Reservado para Conteúdo 1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407" y="2567458"/>
            <a:ext cx="2750326" cy="3664720"/>
          </a:xfr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162" y="2961551"/>
            <a:ext cx="3834984" cy="28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46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	</a:t>
            </a:r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ACADEMIA DA SAÚDE CABUÇU </a:t>
            </a:r>
            <a:r>
              <a:rPr lang="pt-BR" sz="25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- HISTÓRICO</a:t>
            </a:r>
            <a:endParaRPr lang="pt-BR" sz="25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02276" y="2560320"/>
            <a:ext cx="5514476" cy="3310128"/>
          </a:xfrm>
        </p:spPr>
        <p:txBody>
          <a:bodyPr>
            <a:noAutofit/>
          </a:bodyPr>
          <a:lstStyle/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CNES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6876129</a:t>
            </a: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CNES DO NAAB VINCULADO: </a:t>
            </a: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980016286947626 - NAAB CABUÇU</a:t>
            </a: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</a:t>
            </a: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INAUGURAÇÃO: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20/12/2012</a:t>
            </a: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LOCALIZAÇÃO:</a:t>
            </a: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Rua: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Existente 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nº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18</a:t>
            </a: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</a:t>
            </a:r>
            <a:r>
              <a:rPr lang="pt-BR" sz="1400" b="1" dirty="0" err="1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Cabuçu</a:t>
            </a: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</a:t>
            </a: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</a:t>
            </a:r>
            <a:endParaRPr lang="pt-BR" sz="1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5499794" cy="3310128"/>
          </a:xfrm>
        </p:spPr>
        <p:txBody>
          <a:bodyPr>
            <a:normAutofit/>
          </a:bodyPr>
          <a:lstStyle/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REGIÃO 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DE SAÚDE II: Cantareira</a:t>
            </a: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DISTRITO 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DE SAÚDE: </a:t>
            </a:r>
            <a:r>
              <a:rPr lang="pt-BR" sz="1400" b="1" dirty="0" err="1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Cabuçu</a:t>
            </a: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FUNCIONAMENTO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: 07:00H –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17:00H</a:t>
            </a: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pt-BR" sz="1400" b="1" dirty="0" smtClean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CONSELHO 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GESTOR:</a:t>
            </a: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04 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Conselheiros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Usuários Titulares</a:t>
            </a: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04 Conselheiros Usuários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Suplentes</a:t>
            </a: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02 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Conselheiros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Trabalhadores Titulares</a:t>
            </a: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02 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Conselheiros Trabalhadores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Suplentes</a:t>
            </a: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1313" algn="just" fontAlgn="base">
              <a:lnSpc>
                <a:spcPct val="80000"/>
              </a:lnSpc>
              <a:spcBef>
                <a:spcPts val="500"/>
              </a:spcBef>
              <a:spcAft>
                <a:spcPct val="0"/>
              </a:spcAft>
              <a:buSzPct val="60000"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02 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Conselheiros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Gestores Titulares</a:t>
            </a:r>
            <a:endParaRPr lang="pt-BR" sz="1400" b="1" dirty="0">
              <a:solidFill>
                <a:srgbClr val="CC66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0" indent="0">
              <a:buNone/>
            </a:pPr>
            <a:r>
              <a:rPr lang="pt-BR" sz="1400" dirty="0" smtClean="0"/>
              <a:t>		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02 </a:t>
            </a:r>
            <a:r>
              <a:rPr lang="pt-BR" sz="1400" b="1" dirty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Conselheiros Gestores </a:t>
            </a:r>
            <a:r>
              <a:rPr lang="pt-BR" sz="1400" b="1" dirty="0" smtClean="0">
                <a:solidFill>
                  <a:srgbClr val="CC66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Suplentes</a:t>
            </a:r>
            <a:endParaRPr lang="pt-BR" sz="14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16" y="1174000"/>
            <a:ext cx="1918684" cy="101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</a:t>
            </a:r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ACADEMIA </a:t>
            </a:r>
            <a:r>
              <a:rPr lang="pt-BR" sz="25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DA SAÚDE CABUÇU - </a:t>
            </a:r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POPULAÇÃO</a:t>
            </a:r>
            <a:endParaRPr lang="pt-BR" sz="2500" dirty="0"/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5940127"/>
              </p:ext>
            </p:extLst>
          </p:nvPr>
        </p:nvGraphicFramePr>
        <p:xfrm>
          <a:off x="1295400" y="2557463"/>
          <a:ext cx="9601200" cy="269836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{F5AB1C69-6EDB-4FF4-983F-18BD219EF322}</a:tableStyleId>
              </a:tblPr>
              <a:tblGrid>
                <a:gridCol w="3200400"/>
                <a:gridCol w="3200400"/>
                <a:gridCol w="3200400"/>
              </a:tblGrid>
              <a:tr h="539672"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UBS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IBGE – CENSO 2010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SIAB 2013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39672">
                <a:tc>
                  <a:txBody>
                    <a:bodyPr/>
                    <a:lstStyle/>
                    <a:p>
                      <a:pPr algn="l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UBS CABUÇU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7.101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6.683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39672">
                <a:tc>
                  <a:txBody>
                    <a:bodyPr/>
                    <a:lstStyle/>
                    <a:p>
                      <a:pPr algn="l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UBS RECREIO SÃO JORGE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19.869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17.398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39672">
                <a:tc>
                  <a:txBody>
                    <a:bodyPr/>
                    <a:lstStyle/>
                    <a:p>
                      <a:pPr algn="l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UBS NOVO RECREIO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4.045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3.964</a:t>
                      </a:r>
                      <a:endParaRPr lang="pt-BR" sz="18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39672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TOTAL</a:t>
                      </a:r>
                      <a:endParaRPr lang="pt-BR" sz="18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31.015</a:t>
                      </a:r>
                      <a:endParaRPr lang="pt-BR" sz="18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28.045</a:t>
                      </a:r>
                      <a:endParaRPr lang="pt-BR" sz="18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CaixaDeTexto 8"/>
          <p:cNvSpPr txBox="1"/>
          <p:nvPr/>
        </p:nvSpPr>
        <p:spPr>
          <a:xfrm>
            <a:off x="1295403" y="5834130"/>
            <a:ext cx="2323560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Fontes: IBGE e SIAB</a:t>
            </a:r>
            <a:endParaRPr lang="pt-B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02" y="1094705"/>
            <a:ext cx="1877081" cy="99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67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</a:t>
            </a:r>
            <a:r>
              <a:rPr lang="pt-BR" sz="28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</a:t>
            </a:r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ACADEMIA </a:t>
            </a:r>
            <a:r>
              <a:rPr lang="pt-BR" sz="25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DA SAÚDE CABUÇU - </a:t>
            </a:r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PROFISSIONAIS</a:t>
            </a:r>
            <a:endParaRPr lang="pt-BR" sz="250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1"/>
          </p:nvPr>
        </p:nvSpPr>
        <p:spPr>
          <a:xfrm>
            <a:off x="515155" y="2421229"/>
            <a:ext cx="5498549" cy="412123"/>
          </a:xfrm>
        </p:spPr>
        <p:txBody>
          <a:bodyPr/>
          <a:lstStyle/>
          <a:p>
            <a:pPr algn="ctr"/>
            <a:r>
              <a:rPr lang="pt-BR" sz="2100" b="1" dirty="0" smtClean="0">
                <a:solidFill>
                  <a:schemeClr val="accent3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ANO 2013 – JAN/DEZ</a:t>
            </a:r>
            <a:endParaRPr lang="pt-BR" sz="2100" b="1" dirty="0">
              <a:solidFill>
                <a:schemeClr val="accent3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2"/>
          </p:nvPr>
        </p:nvSpPr>
        <p:spPr>
          <a:xfrm>
            <a:off x="1295402" y="2833352"/>
            <a:ext cx="4718302" cy="3515933"/>
          </a:xfrm>
        </p:spPr>
        <p:txBody>
          <a:bodyPr>
            <a:normAutofit/>
          </a:bodyPr>
          <a:lstStyle/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Administradora – Assistente Social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Auxiliar em Saúde – Auxiliar de Enfermagem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Educador Físico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Enfermeira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Fisioterapeuta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Médica </a:t>
            </a:r>
            <a:r>
              <a:rPr lang="pt-BR" sz="14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Acupunturista</a:t>
            </a:r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(Set – </a:t>
            </a:r>
            <a:r>
              <a:rPr lang="pt-BR" sz="14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Nov</a:t>
            </a:r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/13)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Professor de Capoeira (</a:t>
            </a:r>
            <a:r>
              <a:rPr lang="pt-BR" sz="14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Ago</a:t>
            </a:r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– Set/13)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Psicóloga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Voluntária em Pintura em Tecido (Jan/13 – 2014)</a:t>
            </a:r>
            <a:endParaRPr lang="pt-BR" sz="1400" b="1" dirty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80670" y="2421229"/>
            <a:ext cx="3890609" cy="412123"/>
          </a:xfrm>
        </p:spPr>
        <p:txBody>
          <a:bodyPr/>
          <a:lstStyle/>
          <a:p>
            <a:pPr algn="ctr"/>
            <a:r>
              <a:rPr lang="pt-BR" sz="2100" b="1" dirty="0" smtClean="0">
                <a:solidFill>
                  <a:schemeClr val="accent3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ANO 2014 – JAN/JUN</a:t>
            </a:r>
            <a:endParaRPr lang="pt-BR" sz="2100" b="1" dirty="0">
              <a:solidFill>
                <a:schemeClr val="accent3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4"/>
          </p:nvPr>
        </p:nvSpPr>
        <p:spPr>
          <a:xfrm>
            <a:off x="6180671" y="2833352"/>
            <a:ext cx="4718304" cy="3515933"/>
          </a:xfrm>
        </p:spPr>
        <p:txBody>
          <a:bodyPr>
            <a:normAutofit fontScale="85000" lnSpcReduction="20000"/>
          </a:bodyPr>
          <a:lstStyle/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Administradora – Enfermeira da Família</a:t>
            </a:r>
          </a:p>
          <a:p>
            <a:r>
              <a:rPr lang="pt-BR" sz="14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Arteterapeuta</a:t>
            </a:r>
            <a:endParaRPr lang="pt-BR" sz="1400" b="1" dirty="0" smtClean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pt-BR" sz="1400" b="1" dirty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Auxiliar em Saúde – Auxiliar de Enfermagem</a:t>
            </a:r>
          </a:p>
          <a:p>
            <a:r>
              <a:rPr lang="pt-BR" sz="1400" b="1" dirty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Educador Físico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Enfermeira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Enfermeira da Família</a:t>
            </a:r>
            <a:endParaRPr lang="pt-BR" sz="1400" b="1" dirty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Fisioterapeuta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Professor de Maquiagem (</a:t>
            </a:r>
            <a:r>
              <a:rPr lang="pt-BR" sz="14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Jun</a:t>
            </a:r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– Set/14)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Professora de Culinária (</a:t>
            </a:r>
            <a:r>
              <a:rPr lang="pt-BR" sz="14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Fev</a:t>
            </a:r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– Mai/14)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Professoras de </a:t>
            </a:r>
            <a:r>
              <a:rPr lang="pt-BR" sz="14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Shantala</a:t>
            </a:r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(</a:t>
            </a:r>
            <a:r>
              <a:rPr lang="pt-BR" sz="14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Fev</a:t>
            </a:r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– Maio/14)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Psicóloga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Voluntário em Aula de Axé (</a:t>
            </a:r>
            <a:r>
              <a:rPr lang="pt-BR" sz="14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Fev</a:t>
            </a:r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– </a:t>
            </a:r>
            <a:r>
              <a:rPr lang="pt-BR" sz="14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Abr</a:t>
            </a:r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/14)</a:t>
            </a:r>
          </a:p>
          <a:p>
            <a:r>
              <a:rPr lang="pt-BR" sz="14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Voluntária em Pintura em Tecido (desde 2013)</a:t>
            </a:r>
            <a:endParaRPr lang="pt-BR" sz="1400" b="1" dirty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pt-BR" sz="1400" b="1" dirty="0" smtClean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pt-BR" sz="1400" b="1" dirty="0" smtClean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pt-BR" sz="1400" b="1" dirty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70" y="1275008"/>
            <a:ext cx="1712447" cy="90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6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</a:t>
            </a:r>
            <a:r>
              <a:rPr lang="pt-BR" sz="28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</a:t>
            </a:r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ACADEMIA </a:t>
            </a:r>
            <a:r>
              <a:rPr lang="pt-BR" sz="25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DA SAÚDE CABUÇU - </a:t>
            </a:r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DESAFIOS</a:t>
            </a:r>
            <a:endParaRPr lang="pt-BR" sz="250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1"/>
          </p:nvPr>
        </p:nvSpPr>
        <p:spPr>
          <a:xfrm>
            <a:off x="515155" y="2421229"/>
            <a:ext cx="5498549" cy="412123"/>
          </a:xfrm>
        </p:spPr>
        <p:txBody>
          <a:bodyPr/>
          <a:lstStyle/>
          <a:p>
            <a:pPr algn="ctr"/>
            <a:endParaRPr lang="pt-BR" sz="2100" b="1" dirty="0">
              <a:solidFill>
                <a:schemeClr val="accent3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2"/>
          </p:nvPr>
        </p:nvSpPr>
        <p:spPr>
          <a:xfrm>
            <a:off x="1295402" y="2833352"/>
            <a:ext cx="4718302" cy="3515933"/>
          </a:xfrm>
        </p:spPr>
        <p:txBody>
          <a:bodyPr>
            <a:normAutofit/>
          </a:bodyPr>
          <a:lstStyle/>
          <a:p>
            <a:r>
              <a:rPr lang="pt-BR" sz="20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Carênci</a:t>
            </a:r>
            <a:r>
              <a:rPr lang="pt-BR" sz="20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 da comunidade</a:t>
            </a:r>
          </a:p>
          <a:p>
            <a:r>
              <a:rPr lang="pt-BR" sz="20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Dificuldade de parcerias</a:t>
            </a:r>
          </a:p>
          <a:p>
            <a:r>
              <a:rPr lang="pt-BR" sz="2000" b="1" dirty="0" err="1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Drogadição</a:t>
            </a:r>
            <a:endParaRPr lang="pt-BR" sz="2000" b="1" dirty="0" smtClean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pt-BR" sz="20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Falta de adesão às atividades</a:t>
            </a:r>
          </a:p>
          <a:p>
            <a:r>
              <a:rPr lang="pt-BR" sz="20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Falta </a:t>
            </a:r>
            <a:r>
              <a:rPr lang="pt-BR" sz="2000" b="1" dirty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de responsabilidade </a:t>
            </a:r>
            <a:r>
              <a:rPr lang="pt-BR" sz="2000" b="1" dirty="0" smtClean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 cooperação dos </a:t>
            </a:r>
            <a:r>
              <a:rPr lang="pt-BR" sz="2000" b="1" dirty="0">
                <a:solidFill>
                  <a:schemeClr val="accent3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pais</a:t>
            </a:r>
          </a:p>
          <a:p>
            <a:endParaRPr lang="pt-BR" sz="2000" b="1" dirty="0" smtClean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pt-BR" sz="1400" b="1" dirty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80670" y="2421229"/>
            <a:ext cx="3890609" cy="412123"/>
          </a:xfrm>
        </p:spPr>
        <p:txBody>
          <a:bodyPr/>
          <a:lstStyle/>
          <a:p>
            <a:pPr algn="ctr"/>
            <a:endParaRPr lang="pt-BR" sz="2100" b="1" dirty="0">
              <a:solidFill>
                <a:schemeClr val="accent3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4"/>
          </p:nvPr>
        </p:nvSpPr>
        <p:spPr>
          <a:xfrm>
            <a:off x="6180671" y="2833352"/>
            <a:ext cx="4718304" cy="3515933"/>
          </a:xfrm>
        </p:spPr>
        <p:txBody>
          <a:bodyPr>
            <a:normAutofit/>
          </a:bodyPr>
          <a:lstStyle/>
          <a:p>
            <a:endParaRPr lang="pt-BR" sz="1400" b="1" dirty="0" smtClean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pt-BR" sz="1400" b="1" dirty="0" smtClean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pt-BR" sz="1400" b="1" dirty="0">
              <a:solidFill>
                <a:schemeClr val="accent3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87" y="1267896"/>
            <a:ext cx="1712447" cy="90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85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ACADEMIA </a:t>
            </a:r>
            <a:r>
              <a:rPr lang="pt-BR" sz="25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DA SAÚDE CABUÇU - ATIVIDADES</a:t>
            </a:r>
            <a:endParaRPr lang="pt-BR" sz="2500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2434107"/>
            <a:ext cx="4718304" cy="399245"/>
          </a:xfrm>
        </p:spPr>
        <p:txBody>
          <a:bodyPr/>
          <a:lstStyle/>
          <a:p>
            <a:pPr algn="ctr"/>
            <a:r>
              <a:rPr lang="pt-BR" sz="2000" b="1" dirty="0" smtClean="0">
                <a:solidFill>
                  <a:schemeClr val="accent3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ANO </a:t>
            </a:r>
            <a:r>
              <a:rPr lang="pt-BR" sz="2000" b="1" dirty="0" smtClean="0">
                <a:solidFill>
                  <a:schemeClr val="accent3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2013</a:t>
            </a:r>
            <a:endParaRPr lang="pt-BR" sz="2000" b="1" dirty="0">
              <a:solidFill>
                <a:schemeClr val="accent3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aphicFrame>
        <p:nvGraphicFramePr>
          <p:cNvPr id="7" name="Espaço Reservado para Conteúdo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38771528"/>
              </p:ext>
            </p:extLst>
          </p:nvPr>
        </p:nvGraphicFramePr>
        <p:xfrm>
          <a:off x="1295400" y="2833349"/>
          <a:ext cx="4718050" cy="2774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9025"/>
                <a:gridCol w="2359025"/>
              </a:tblGrid>
              <a:tr h="439159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Acupuntura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Ginástica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9159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Alongamento/Yoga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Grupos Temáticos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9159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Caminhada no Parque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Jogos de Cartas e Tabuleiro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9159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Crochê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Pilates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9159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Capoeira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Pintura com Crianças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9159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Desporto Infantil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Pintura em Tecido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80671" y="2434107"/>
            <a:ext cx="4718304" cy="399245"/>
          </a:xfrm>
        </p:spPr>
        <p:txBody>
          <a:bodyPr/>
          <a:lstStyle/>
          <a:p>
            <a:pPr algn="ctr"/>
            <a:r>
              <a:rPr lang="pt-BR" sz="2000" b="1" dirty="0" smtClean="0">
                <a:solidFill>
                  <a:schemeClr val="accent3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ANO </a:t>
            </a:r>
            <a:r>
              <a:rPr lang="pt-BR" sz="2000" b="1" dirty="0" smtClean="0">
                <a:solidFill>
                  <a:schemeClr val="accent3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2014</a:t>
            </a:r>
            <a:endParaRPr lang="pt-BR" sz="2000" b="1" dirty="0">
              <a:solidFill>
                <a:schemeClr val="accent3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124817747"/>
              </p:ext>
            </p:extLst>
          </p:nvPr>
        </p:nvGraphicFramePr>
        <p:xfrm>
          <a:off x="6180138" y="2833688"/>
          <a:ext cx="4718050" cy="317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9025"/>
                <a:gridCol w="23590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Alongamento/Yoga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Jogos de Cartas, Mesa e Tabuleiro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Aula de Culinária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Lian</a:t>
                      </a:r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Gong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Aula de Axé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Mandala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Crochê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Mosaico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Curso de Maquiagem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Pilates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Desporto</a:t>
                      </a:r>
                      <a:r>
                        <a:rPr lang="pt-BR" sz="1600" b="1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Infantil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Pintura com Crianças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Ginástica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Pintura em Tecido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Grupos Temáticos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Shantala</a:t>
                      </a:r>
                      <a:endParaRPr lang="pt-BR" sz="16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" name="Image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22" y="1210615"/>
            <a:ext cx="1743457" cy="92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94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        ACADEMIA </a:t>
            </a:r>
            <a:r>
              <a:rPr lang="pt-BR" sz="25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DA SAÚDE CABUÇU – </a:t>
            </a:r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CONQUISTAS</a:t>
            </a:r>
            <a:endParaRPr lang="pt-BR" sz="2500" dirty="0"/>
          </a:p>
        </p:txBody>
      </p:sp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09" y="2699284"/>
            <a:ext cx="2497069" cy="1872802"/>
          </a:xfr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86" y="1172728"/>
            <a:ext cx="1743457" cy="92267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201" y="4290369"/>
            <a:ext cx="2361467" cy="1771100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39" y="4175733"/>
            <a:ext cx="2259729" cy="1694797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74" y="2658660"/>
            <a:ext cx="2551234" cy="1913426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7918" y="3821646"/>
            <a:ext cx="2331510" cy="1748633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803" y="2627049"/>
            <a:ext cx="1763025" cy="132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500" b="1" dirty="0" smtClean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			ACADEMIA </a:t>
            </a:r>
            <a:r>
              <a:rPr lang="pt-BR" sz="2500" b="1" dirty="0">
                <a:solidFill>
                  <a:schemeClr val="tx2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DA SAÚDE CABUÇU – CONQUISTAS</a:t>
            </a:r>
            <a:endParaRPr lang="pt-BR" sz="2500" dirty="0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01" y="3288137"/>
            <a:ext cx="3413963" cy="2560472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578" y="4449170"/>
            <a:ext cx="2310226" cy="173267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078" y="2528737"/>
            <a:ext cx="2236926" cy="1677695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219" y="4049592"/>
            <a:ext cx="2842997" cy="2132248"/>
          </a:xfrm>
          <a:prstGeom prst="rect">
            <a:avLst/>
          </a:prstGeom>
        </p:spPr>
      </p:pic>
      <p:pic>
        <p:nvPicPr>
          <p:cNvPr id="10" name="Espaço Reservado para Conteúdo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717" y="2528737"/>
            <a:ext cx="3033326" cy="227499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86" y="1172728"/>
            <a:ext cx="1743457" cy="92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5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ânico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865</TotalTime>
  <Words>245</Words>
  <Application>Microsoft Office PowerPoint</Application>
  <PresentationFormat>Widescreen</PresentationFormat>
  <Paragraphs>115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Batang</vt:lpstr>
      <vt:lpstr>Arial</vt:lpstr>
      <vt:lpstr>Garamond</vt:lpstr>
      <vt:lpstr>Orgânico</vt:lpstr>
      <vt:lpstr>PREFEITURA DE GUARULHOS SECRETARIA DA SAÚDE REGIÃO DE SAÚDE CANTAREIRA  ACADEMIA DA SAÚDE POLO CABUÇU </vt:lpstr>
      <vt:lpstr>         ACADEMIA DA SAÚDE CABUÇU - HISTÓRICO</vt:lpstr>
      <vt:lpstr>   ACADEMIA DA SAÚDE CABUÇU - HISTÓRICO</vt:lpstr>
      <vt:lpstr>  ACADEMIA DA SAÚDE CABUÇU - POPULAÇÃO</vt:lpstr>
      <vt:lpstr>  ACADEMIA DA SAÚDE CABUÇU - PROFISSIONAIS</vt:lpstr>
      <vt:lpstr>  ACADEMIA DA SAÚDE CABUÇU - DESAFIOS</vt:lpstr>
      <vt:lpstr> ACADEMIA DA SAÚDE CABUÇU - ATIVIDADES</vt:lpstr>
      <vt:lpstr>            ACADEMIA DA SAÚDE CABUÇU – CONQUISTAS</vt:lpstr>
      <vt:lpstr>   ACADEMIA DA SAÚDE CABUÇU – CONQUISTAS</vt:lpstr>
      <vt:lpstr>   ACADEMIA DA SAÚDE CABUÇU – CONQUISTAS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ACADEMIA DA SAÚDE POLO CABUÇU  Relatório de Gestão 2013/2014</dc:title>
  <dc:creator>Merling Vieira</dc:creator>
  <cp:lastModifiedBy>Merling Vieira</cp:lastModifiedBy>
  <cp:revision>41</cp:revision>
  <dcterms:created xsi:type="dcterms:W3CDTF">2014-07-01T13:46:34Z</dcterms:created>
  <dcterms:modified xsi:type="dcterms:W3CDTF">2014-08-26T02:44:50Z</dcterms:modified>
</cp:coreProperties>
</file>