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3" r:id="rId10"/>
    <p:sldId id="269" r:id="rId11"/>
    <p:sldId id="268" r:id="rId12"/>
    <p:sldId id="264" r:id="rId13"/>
    <p:sldId id="265" r:id="rId14"/>
    <p:sldId id="271" r:id="rId15"/>
    <p:sldId id="266" r:id="rId16"/>
    <p:sldId id="270" r:id="rId17"/>
    <p:sldId id="272" r:id="rId18"/>
  </p:sldIdLst>
  <p:sldSz cx="9144000" cy="6858000" type="screen4x3"/>
  <p:notesSz cx="6858000" cy="9144000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E1E47-5E51-4B71-B313-7E0AB604791E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A233D-8949-4A25-907D-E40B8E9450F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7695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3DEA2-A4B1-4DC1-B14A-F9FD5E6E7F81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19DC9-E443-4722-AD78-366140A697B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272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3A7A7-3018-4248-BE21-D7C177269675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A22A2-6A6A-4CC6-A61C-1CA88B791C7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7685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58E0C-5E29-41B4-941B-88136819C648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DFB15-5D8C-4954-A654-186BB9A1C94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4238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4D753-0199-4FB8-AA6D-62CC2EB6B15E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8FEDA-D978-46EA-BFA4-F7E4FF16122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669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C33A5-F35C-49DA-A1DC-8B329C464E2E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AA633-93A3-41DE-93FB-0AE72001BB4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623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8512F-DDF0-4183-AE6C-9A44AFE52C52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16BDE-F5D6-4274-8496-6027119D756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5341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274AD-BB80-4FE2-8ACA-9962DA775556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D8D8D-1C3E-43E2-B0D4-2AFA4FCB35C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0387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71788-0B78-4FD7-8C5C-34D47E698F51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D5A44-ABFE-4200-9D58-42C1817C9AE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5255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40487-9E11-4535-8757-288AC2D2AFCC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4E7C6-4500-48EE-B6AE-84AE579F2C0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0104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09BA7-37D2-4B8D-B2C9-6B8FF76AE4B0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2DE46-90A5-49D6-9075-35CDEEAD999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3105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A8583F-AB43-428B-9882-4EEF0CCCE46A}" type="datetimeFigureOut">
              <a:rPr lang="pt-BR"/>
              <a:pPr>
                <a:defRPr/>
              </a:pPr>
              <a:t>24/08/2014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D69D5BB-D2BC-46CE-AD95-DA7BA8F806B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LENOVO\Downloads\DEPOMENTO_ZUMBA.wmv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LENOVO\Downloads\ZUMBA.wm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000125"/>
            <a:ext cx="7772400" cy="26003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 </a:t>
            </a:r>
            <a:r>
              <a:rPr lang="pt-BR" sz="6700" b="1" dirty="0" smtClean="0"/>
              <a:t>PROGRAMA ACADEMIA DA SAÚDE</a:t>
            </a:r>
            <a:endParaRPr lang="pt-BR" sz="67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pt-BR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sz="6200" b="1" dirty="0" smtClean="0">
                <a:solidFill>
                  <a:schemeClr val="tx1"/>
                </a:solidFill>
              </a:rPr>
              <a:t>VALENTIM GENTIL/SP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sz="6200" b="1" dirty="0" smtClean="0">
                <a:solidFill>
                  <a:schemeClr val="tx1"/>
                </a:solidFill>
              </a:rPr>
              <a:t>AGOSTO 2014</a:t>
            </a:r>
            <a:endParaRPr lang="pt-BR" sz="6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Aulas de </a:t>
            </a:r>
            <a:r>
              <a:rPr lang="pt-BR" dirty="0" err="1" smtClean="0"/>
              <a:t>Zumba</a:t>
            </a:r>
            <a:r>
              <a:rPr lang="pt-BR" dirty="0" smtClean="0"/>
              <a:t> </a:t>
            </a:r>
            <a:br>
              <a:rPr lang="pt-BR" dirty="0" smtClean="0"/>
            </a:br>
            <a:r>
              <a:rPr lang="pt-BR" dirty="0" smtClean="0"/>
              <a:t>ESF CDHU</a:t>
            </a:r>
            <a:endParaRPr lang="pt-BR" dirty="0"/>
          </a:p>
        </p:txBody>
      </p:sp>
      <p:sp>
        <p:nvSpPr>
          <p:cNvPr id="11267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smtClean="0"/>
              <a:t>Atende atualmente 80 pessoas.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pt-BR" smtClean="0"/>
          </a:p>
        </p:txBody>
      </p:sp>
      <p:pic>
        <p:nvPicPr>
          <p:cNvPr id="11268" name="Imagem 3" descr="ATIVIDADES FOTOS 2014 0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786063"/>
            <a:ext cx="3992563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Imagem 5" descr="ATIVIDADES FOTOS 2014 0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786063"/>
            <a:ext cx="4183062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Caminhada / ESF CDHU</a:t>
            </a:r>
          </a:p>
        </p:txBody>
      </p:sp>
      <p:sp>
        <p:nvSpPr>
          <p:cNvPr id="12291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smtClean="0"/>
              <a:t>Atende atualmente 30 pessoas.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pt-BR" smtClean="0"/>
          </a:p>
        </p:txBody>
      </p:sp>
      <p:pic>
        <p:nvPicPr>
          <p:cNvPr id="12292" name="Imagem 3" descr="FOTOS PALESTRA ESCILA 1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857500"/>
            <a:ext cx="3857625" cy="289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Imagem 4" descr="FOTOS PALESTRA ESCILA 15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2857500"/>
            <a:ext cx="3929062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z="3600" smtClean="0"/>
              <a:t>Aulas De Pillates</a:t>
            </a:r>
            <a:br>
              <a:rPr lang="pt-BR" sz="3600" smtClean="0"/>
            </a:br>
            <a:r>
              <a:rPr lang="pt-BR" sz="3600" smtClean="0"/>
              <a:t> Pólo Academia da Saúde / Similaridade</a:t>
            </a:r>
          </a:p>
        </p:txBody>
      </p:sp>
      <p:pic>
        <p:nvPicPr>
          <p:cNvPr id="13315" name="Espaço Reservado para Conteúdo 3" descr="DSC0050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8" y="2214563"/>
            <a:ext cx="4002087" cy="3000375"/>
          </a:xfrm>
        </p:spPr>
      </p:pic>
      <p:pic>
        <p:nvPicPr>
          <p:cNvPr id="13316" name="Imagem 4" descr="DSC0053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214563"/>
            <a:ext cx="40005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z="3600" smtClean="0"/>
              <a:t>Aulas Zumba</a:t>
            </a:r>
            <a:br>
              <a:rPr lang="pt-BR" sz="3600" smtClean="0"/>
            </a:br>
            <a:r>
              <a:rPr lang="pt-BR" sz="3600" smtClean="0"/>
              <a:t> Pólo Academia da Saúde / Similaridade</a:t>
            </a:r>
          </a:p>
        </p:txBody>
      </p:sp>
      <p:sp>
        <p:nvSpPr>
          <p:cNvPr id="14339" name="Espaço Reservado para Conteúdo 2"/>
          <p:cNvSpPr>
            <a:spLocks noGrp="1"/>
          </p:cNvSpPr>
          <p:nvPr>
            <p:ph idx="1"/>
          </p:nvPr>
        </p:nvSpPr>
        <p:spPr>
          <a:xfrm>
            <a:off x="285750" y="1357313"/>
            <a:ext cx="8401050" cy="5072062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smtClean="0"/>
              <a:t>Atende atualmente 60 pessoas.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pt-BR" smtClean="0"/>
          </a:p>
        </p:txBody>
      </p:sp>
      <p:pic>
        <p:nvPicPr>
          <p:cNvPr id="14340" name="Imagem 3" descr="DSCN00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786063"/>
            <a:ext cx="3810000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Imagem 4" descr="DSCN00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786063"/>
            <a:ext cx="4271962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Aulas de Judô</a:t>
            </a:r>
          </a:p>
        </p:txBody>
      </p:sp>
      <p:sp>
        <p:nvSpPr>
          <p:cNvPr id="1536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Início previsto Setembro de 2014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pt-BR" smtClean="0"/>
              <a:t>	Público esperado: 60 crianças e adolescentes de 6 a 14 anos.</a:t>
            </a:r>
          </a:p>
        </p:txBody>
      </p:sp>
      <p:pic>
        <p:nvPicPr>
          <p:cNvPr id="15364" name="Imagem 3" descr="DSC057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357563"/>
            <a:ext cx="40005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Imagem 4" descr="DSC0571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3357563"/>
            <a:ext cx="3857625" cy="296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ço Reservado para Conteúdo 2"/>
          <p:cNvSpPr>
            <a:spLocks noGrp="1"/>
          </p:cNvSpPr>
          <p:nvPr>
            <p:ph idx="1"/>
          </p:nvPr>
        </p:nvSpPr>
        <p:spPr>
          <a:xfrm>
            <a:off x="500063" y="714375"/>
            <a:ext cx="8229600" cy="5072063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pt-BR" sz="4400" smtClean="0"/>
          </a:p>
          <a:p>
            <a:pPr algn="ctr" eaLnBrk="1" hangingPunct="1">
              <a:buFont typeface="Arial" panose="020B0604020202020204" pitchFamily="34" charset="0"/>
              <a:buNone/>
            </a:pPr>
            <a:endParaRPr lang="pt-BR" sz="4400" smtClean="0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pt-BR" sz="3600" b="1" smtClean="0"/>
              <a:t>“Antes da Academia eu era uma pessoa, hoje já não me reconheço mais, faço pilates e caminhada... Estou cada dia melhor.” – Roseli Angêla Souza, Aluna desde Março de2013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EPOMENTO_ZUMB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UMB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5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1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28625" y="500063"/>
            <a:ext cx="8229600" cy="562610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t-BR" sz="4000" b="1" dirty="0" smtClean="0"/>
              <a:t>Valentim Gentil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t-BR" sz="40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sz="2400" b="1" dirty="0" smtClean="0"/>
              <a:t>População</a:t>
            </a:r>
            <a:r>
              <a:rPr lang="pt-BR" sz="2400" b="1" dirty="0"/>
              <a:t>: 11.036 Hab. (IBGE 2010)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sz="2400" b="1" dirty="0" smtClean="0"/>
              <a:t>Pertence a RRAS 12 / DRS </a:t>
            </a:r>
            <a:r>
              <a:rPr lang="pt-BR" sz="2400" b="1" dirty="0"/>
              <a:t>XV de São José do Rio </a:t>
            </a:r>
            <a:r>
              <a:rPr lang="pt-BR" sz="2400" b="1" dirty="0" smtClean="0"/>
              <a:t>Preto / CGR Votuporanga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sz="2400" b="1" dirty="0" smtClean="0"/>
              <a:t>Distante 545Km da Capital do estado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sz="2400" b="1" dirty="0" smtClean="0"/>
              <a:t>Atividade econômica de maior relevância é o setor industrial moveleiro, com aproximadamente 100 industrias (móveis e acessórios) formando um dos maiores pólos moveleiros do estado de São Paulo; zona rural do município com predominância de plantações de cana de açúcar e pequena quantidade de criações de gado.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sz="2400" b="1" dirty="0" smtClean="0"/>
              <a:t>Grande incidência de população flutuante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pt-BR" sz="24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pt-BR" sz="24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5697538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t-BR" sz="3800" dirty="0" smtClean="0"/>
              <a:t>	</a:t>
            </a:r>
            <a:r>
              <a:rPr lang="pt-BR" sz="3800" b="1" dirty="0" smtClean="0"/>
              <a:t>Rede municipal de Saúde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t-BR" sz="3800" b="1" dirty="0" smtClean="0"/>
              <a:t> é composta por: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t-BR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b="1" dirty="0" smtClean="0"/>
              <a:t> 03 Estratégias de Saúde da Família 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b="1" dirty="0" smtClean="0"/>
              <a:t>01 Programa de Agente Comunitário de Saúde;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b="1" dirty="0" smtClean="0"/>
              <a:t>01 Pronto Atendimento municipal com funcionamento 24 horas;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b="1" dirty="0" smtClean="0"/>
              <a:t>01 Centro de Saúde com atendimento de Clínico Geral, Ginecologista, Cardiologista, Pediatra e Dentistas;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t-BR" sz="28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pt-BR" sz="28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pt-BR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PROGRAMA ACADEMIA DA SAÚDE</a:t>
            </a:r>
          </a:p>
        </p:txBody>
      </p:sp>
      <p:sp>
        <p:nvSpPr>
          <p:cNvPr id="512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Início no ano de 2009</a:t>
            </a:r>
          </a:p>
          <a:p>
            <a:pPr eaLnBrk="1" hangingPunct="1"/>
            <a:r>
              <a:rPr lang="pt-BR" smtClean="0"/>
              <a:t>Incentivo financeiro para estimular prática de atividade física;</a:t>
            </a:r>
          </a:p>
          <a:p>
            <a:pPr eaLnBrk="1" hangingPunct="1"/>
            <a:r>
              <a:rPr lang="pt-BR" smtClean="0"/>
              <a:t>Atendimento de educador físico que desenvolvia atividades de caminhada e acompanhamento para prática supervisionada em exercícios físicos nos equipamentos da academia ao ar livre.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PÓLO DE ACADEMIA DA SAÚDE POR SIMILARIDADE</a:t>
            </a:r>
            <a:endParaRPr lang="pt-BR" dirty="0"/>
          </a:p>
        </p:txBody>
      </p:sp>
      <p:sp>
        <p:nvSpPr>
          <p:cNvPr id="6147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Considerado pólo de academia da Saúde por Similaridade em 2013</a:t>
            </a:r>
          </a:p>
          <a:p>
            <a:pPr eaLnBrk="1" hangingPunct="1"/>
            <a:endParaRPr lang="pt-BR" smtClean="0"/>
          </a:p>
          <a:p>
            <a:pPr eaLnBrk="1" hangingPunct="1">
              <a:buFont typeface="Arial" panose="020B0604020202020204" pitchFamily="34" charset="0"/>
              <a:buNone/>
            </a:pPr>
            <a:endParaRPr lang="pt-BR" sz="3600" smtClean="0">
              <a:solidFill>
                <a:schemeClr val="accent2"/>
              </a:solidFill>
            </a:endParaRPr>
          </a:p>
        </p:txBody>
      </p:sp>
      <p:pic>
        <p:nvPicPr>
          <p:cNvPr id="6148" name="Imagem 3" descr="DSC005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2714625"/>
            <a:ext cx="51435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500063"/>
            <a:ext cx="8229600" cy="562610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t-BR" sz="3800" dirty="0" smtClean="0"/>
              <a:t>		</a:t>
            </a:r>
            <a:r>
              <a:rPr lang="pt-BR" dirty="0" smtClean="0"/>
              <a:t>As atividades atualmente são desenvolvidas nas três unidades de ESF, bem como no Pólo por Similaridade .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t-BR" dirty="0"/>
              <a:t>	</a:t>
            </a:r>
            <a:r>
              <a:rPr lang="pt-BR" dirty="0" smtClean="0"/>
              <a:t>	São contratados da Academia da saúde um profissional fisioterapeuta que presta serviços por 30 horas semanais e um professor de dança que presta serviço por 20 horas semanais, e para o mês de setembro iniciaremos aulas de Judô para crianças e adolescentes.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t-BR" dirty="0" smtClean="0"/>
              <a:t>		Segue fotos das aulas e locais onde são desenvolvidas.</a:t>
            </a:r>
            <a:endParaRPr lang="pt-BR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t-BR" sz="20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pt-BR" sz="38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t-BR" sz="3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7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642938"/>
            <a:ext cx="8229600" cy="548322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t-BR" sz="3900" b="1" dirty="0" smtClean="0"/>
              <a:t>Grupos trabalhados atualmente: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pt-BR" sz="3900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Gestantes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Hipertensos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Diabéticos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Obesos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Portadores de doenças da Coluna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Crianças e adolescentes acompanhados pelo CRAS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Mulheres com risco de exposição á violência doméstica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Melhor Idade	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25"/>
          </a:xfrm>
        </p:spPr>
        <p:txBody>
          <a:bodyPr/>
          <a:lstStyle/>
          <a:p>
            <a:pPr eaLnBrk="1" hangingPunct="1"/>
            <a:r>
              <a:rPr lang="pt-BR" smtClean="0"/>
              <a:t>Aulas de Pillates </a:t>
            </a:r>
            <a:br>
              <a:rPr lang="pt-BR" smtClean="0"/>
            </a:br>
            <a:r>
              <a:rPr lang="pt-BR" smtClean="0"/>
              <a:t>ESF Jd dos Ypês</a:t>
            </a:r>
            <a:br>
              <a:rPr lang="pt-BR" smtClean="0"/>
            </a:br>
            <a:endParaRPr lang="pt-BR" smtClean="0"/>
          </a:p>
        </p:txBody>
      </p:sp>
      <p:sp>
        <p:nvSpPr>
          <p:cNvPr id="9219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462597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smtClean="0"/>
              <a:t>Atende atualmente 35 pessoas.</a:t>
            </a:r>
          </a:p>
        </p:txBody>
      </p:sp>
      <p:pic>
        <p:nvPicPr>
          <p:cNvPr id="9220" name="Imagem 5" descr="DSC0047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071813"/>
            <a:ext cx="4071937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Imagem 6" descr="DSC0049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071813"/>
            <a:ext cx="4071938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Aulas de Pillates do ESF CDHU</a:t>
            </a:r>
          </a:p>
        </p:txBody>
      </p:sp>
      <p:sp>
        <p:nvSpPr>
          <p:cNvPr id="1024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pt-BR" smtClean="0"/>
              <a:t>Atende atualmente 42 pessoas.</a:t>
            </a:r>
          </a:p>
          <a:p>
            <a:pPr eaLnBrk="1" hangingPunct="1"/>
            <a:endParaRPr lang="pt-BR" smtClean="0"/>
          </a:p>
        </p:txBody>
      </p:sp>
      <p:pic>
        <p:nvPicPr>
          <p:cNvPr id="10244" name="Imagem 3" descr="DSC005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5" y="2714625"/>
            <a:ext cx="41910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Imagem 4" descr="DSC0052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714625"/>
            <a:ext cx="4143375" cy="310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</TotalTime>
  <Words>277</Words>
  <Application>Microsoft Office PowerPoint</Application>
  <PresentationFormat>Apresentação na tela (4:3)</PresentationFormat>
  <Paragraphs>58</Paragraphs>
  <Slides>17</Slides>
  <Notes>0</Notes>
  <HiddenSlides>0</HiddenSlides>
  <MMClips>2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17</vt:i4>
      </vt:variant>
    </vt:vector>
  </HeadingPairs>
  <TitlesOfParts>
    <vt:vector size="20" baseType="lpstr">
      <vt:lpstr>Arial</vt:lpstr>
      <vt:lpstr>Calibri</vt:lpstr>
      <vt:lpstr>Tema do Office</vt:lpstr>
      <vt:lpstr> PROGRAMA ACADEMIA DA SAÚDE</vt:lpstr>
      <vt:lpstr>Apresentação do PowerPoint</vt:lpstr>
      <vt:lpstr>Apresentação do PowerPoint</vt:lpstr>
      <vt:lpstr>PROGRAMA ACADEMIA DA SAÚDE</vt:lpstr>
      <vt:lpstr>PÓLO DE ACADEMIA DA SAÚDE POR SIMILARIDADE</vt:lpstr>
      <vt:lpstr>Apresentação do PowerPoint</vt:lpstr>
      <vt:lpstr>Apresentação do PowerPoint</vt:lpstr>
      <vt:lpstr>Aulas de Pillates  ESF Jd dos Ypês </vt:lpstr>
      <vt:lpstr>Aulas de Pillates do ESF CDHU</vt:lpstr>
      <vt:lpstr>Aulas de Zumba  ESF CDHU</vt:lpstr>
      <vt:lpstr>Caminhada / ESF CDHU</vt:lpstr>
      <vt:lpstr>Aulas De Pillates  Pólo Academia da Saúde / Similaridade</vt:lpstr>
      <vt:lpstr>Aulas Zumba  Pólo Academia da Saúde / Similaridade</vt:lpstr>
      <vt:lpstr>Aulas de Judô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PROGRAMA ACADEMIA DA SAÚDE</dc:title>
  <dc:creator>tatianec</dc:creator>
  <cp:lastModifiedBy>LENOVO</cp:lastModifiedBy>
  <cp:revision>172</cp:revision>
  <dcterms:created xsi:type="dcterms:W3CDTF">2014-08-18T17:23:55Z</dcterms:created>
  <dcterms:modified xsi:type="dcterms:W3CDTF">2014-08-24T19:24:08Z</dcterms:modified>
</cp:coreProperties>
</file>