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7" r:id="rId4"/>
    <p:sldId id="258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7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-2526" y="-13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61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19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56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06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51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9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51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44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51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33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1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E257-A50F-4C72-9180-0DE627849013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E3AC2-71C9-425F-A5D6-1AC6D3DD1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79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9" y="1475468"/>
            <a:ext cx="10515600" cy="3210832"/>
          </a:xfrm>
        </p:spPr>
        <p:txBody>
          <a:bodyPr>
            <a:noAutofit/>
          </a:bodyPr>
          <a:lstStyle/>
          <a:p>
            <a:pPr algn="ctr"/>
            <a:r>
              <a:rPr lang="pt-BR" sz="6000" dirty="0" smtClean="0"/>
              <a:t>AGOSTO DOURADO </a:t>
            </a:r>
            <a:br>
              <a:rPr lang="pt-BR" sz="6000" dirty="0" smtClean="0"/>
            </a:br>
            <a:r>
              <a:rPr lang="pt-BR" sz="6000" dirty="0"/>
              <a:t/>
            </a:r>
            <a:br>
              <a:rPr lang="pt-BR" sz="6000" dirty="0"/>
            </a:br>
            <a:r>
              <a:rPr lang="pt-BR" sz="6000" dirty="0" smtClean="0"/>
              <a:t>REGIÃO METROPOLITANA DE </a:t>
            </a:r>
            <a:br>
              <a:rPr lang="pt-BR" sz="6000" dirty="0" smtClean="0"/>
            </a:br>
            <a:r>
              <a:rPr lang="pt-BR" sz="6000" dirty="0"/>
              <a:t/>
            </a:r>
            <a:br>
              <a:rPr lang="pt-BR" sz="6000" dirty="0"/>
            </a:br>
            <a:r>
              <a:rPr lang="pt-BR" sz="6000" dirty="0" smtClean="0"/>
              <a:t>SÃO PAULO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25407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POSTO DE COLETA DE LEITE HUMANO DO HOSPITAL TIDE SETUBAL</a:t>
            </a:r>
            <a:endParaRPr lang="pt-BR" sz="18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389"/>
            <a:ext cx="3585255" cy="358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9" y="2994875"/>
            <a:ext cx="2826769" cy="282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99" y="1567543"/>
            <a:ext cx="4784271" cy="478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87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DO HOSPITAL DO SERVIDOR PÚBLICO ESTADUAL</a:t>
            </a:r>
            <a:endParaRPr lang="pt-BR" sz="18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3" y="1348691"/>
            <a:ext cx="3268696" cy="217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11" y="1549571"/>
            <a:ext cx="2773589" cy="492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02" y="1348692"/>
            <a:ext cx="4635726" cy="30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2" y="3708381"/>
            <a:ext cx="5323114" cy="299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61" y="4590898"/>
            <a:ext cx="2925082" cy="21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954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– CRE SP</a:t>
            </a:r>
            <a:endParaRPr lang="pt-BR" sz="18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77" y="1535509"/>
            <a:ext cx="4118654" cy="514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25" y="1707326"/>
            <a:ext cx="3593418" cy="455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65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89857"/>
            <a:ext cx="3216729" cy="214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71901" y="407938"/>
            <a:ext cx="8017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na01.safelinks.protection.outlook.com/?url=https%3A%2F%2Fg1.globo.com%2Fsp%2Fmogi-das-cruzes-suzano%2Fnoticia%2F2021%2F08%2F15%2Fsuzano-faz-acoes-de-valorizacao-do-aleitamento-materno-na-campanha-agosto-dourado.ghtml&amp;amp;data=04%7C01%7C%7C8c58f0d7f6fd4e5bde1608d977d91db3%7C84df9e7fe9f640afb435aaaaaaaaaaaa%7C1%7C0%7C637672596659062222%7CUnknown%7CTWFpbGZsb3d8eyJWIjoiMC4wLjAwMDAiLCJQIjoiV2luMzIiLCJBTiI6Ik1haWwiLCJXVCI6Mn0%3D%7C1000&amp;amp;sdata=WShgH7%2B%2F5woI25e2VDYsQaA3fRrB6jxly39g0gS8InM%3D&amp;amp;reserved=0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88" y="2580191"/>
            <a:ext cx="2921226" cy="164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359202" y="4223381"/>
            <a:ext cx="483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https://www.youtube.com/watch?v=luaEKmILH_I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9" y="4905740"/>
            <a:ext cx="3207398" cy="17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945842" y="4947557"/>
            <a:ext cx="82461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na01.safelinks.protection.outlook.com/?url=https%3A%2F%2Fgloboplay.globo.com%2Fv%2F9755776%2F&amp;amp;data=04%7C01%7C%7C4af16564d93b42ead5fe08d977d87c53%7C84df9e7fe9f640afb435aaaaaaaaaaaa%7C1%7C0%7C637672593950471318%7CUnknown%7CTWFpbGZsb3d8eyJWIjoiMC4wLjAwMDAiLCJQIjoiV2luMzIiLCJBTiI6Ik1haWwiLCJXVCI6Mn0%3D%7C1000&amp;amp;sdata=82wiR%2BapPvaXT3mHrDQGthCfmZYIDRzY8kNkkAdVk9Q%3D&amp;amp;reserved=0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9" y="2634343"/>
            <a:ext cx="1715633" cy="236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4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44" y="5252135"/>
            <a:ext cx="2368341" cy="160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07" y="4865914"/>
            <a:ext cx="2661660" cy="199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ABERTURA DO AGOSTO DOURADO NO ESTADO DE SÃO PAULO - SES</a:t>
            </a:r>
            <a:endParaRPr lang="pt-BR" sz="1800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74" y="1485548"/>
            <a:ext cx="2496683" cy="186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6" y="1485548"/>
            <a:ext cx="2496683" cy="186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738" y="1485549"/>
            <a:ext cx="2487593" cy="186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74" y="3334888"/>
            <a:ext cx="2578326" cy="19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41" y="3334889"/>
            <a:ext cx="2578326" cy="19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65" y="3334888"/>
            <a:ext cx="2561666" cy="191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28" y="5031935"/>
            <a:ext cx="2439837" cy="182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545197"/>
            <a:ext cx="4132717" cy="296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5" y="4637314"/>
            <a:ext cx="2408880" cy="222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67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2" y="2236918"/>
            <a:ext cx="6012717" cy="338215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685536" y="195288"/>
            <a:ext cx="6096000" cy="16806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REALIZADAS NA SEMANA MUNDIAL DE ALEITAMENTO MATERNO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 MUNICIPAL UNIVERSITÁRIO DE SÃO BERNARDO DO CAMPO (HMUSBC)</a:t>
            </a:r>
            <a:endParaRPr lang="pt-BR" sz="1600" dirty="0" smtClean="0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04454" y="2109135"/>
            <a:ext cx="50415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Painel:</a:t>
            </a:r>
          </a:p>
          <a:p>
            <a:endParaRPr lang="pt-BR" dirty="0" smtClean="0"/>
          </a:p>
          <a:p>
            <a:r>
              <a:rPr lang="pt-BR" dirty="0" smtClean="0"/>
              <a:t>Imagens dos setores atuando no apoio ao aleitamento materno</a:t>
            </a:r>
          </a:p>
          <a:p>
            <a:endParaRPr lang="pt-BR" dirty="0" smtClean="0"/>
          </a:p>
          <a:p>
            <a:r>
              <a:rPr lang="pt-BR" dirty="0"/>
              <a:t>Vencedores das </a:t>
            </a:r>
            <a:r>
              <a:rPr lang="pt-BR" dirty="0" smtClean="0"/>
              <a:t>Gincanas: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Frases de mães e funcionários do HMU, respondendo a seguinte frase: ¨Coisas de mães que amamentam....¨</a:t>
            </a:r>
          </a:p>
          <a:p>
            <a:endParaRPr lang="pt-BR" dirty="0" smtClean="0"/>
          </a:p>
          <a:p>
            <a:r>
              <a:rPr lang="pt-BR" dirty="0"/>
              <a:t>Quis: perguntas a referentes ao Aleitamento Materno</a:t>
            </a:r>
          </a:p>
          <a:p>
            <a:endParaRPr lang="pt-BR" dirty="0" smtClean="0"/>
          </a:p>
          <a:p>
            <a:r>
              <a:rPr lang="pt-BR" dirty="0" smtClean="0"/>
              <a:t>Painel exposto durante o mês de agosto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747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48457" y="3121"/>
            <a:ext cx="777699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ABERTURA SEMANA MUNDIAL DE ALEITAMENTO MATERNO / PALESTRAS ONLINE E PRESENCIAL AGOSTO DOURADO SÃO BERNARDO DO CAMPO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isualização da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1" y="888585"/>
            <a:ext cx="3534032" cy="430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376086" y="9803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5310260"/>
            <a:ext cx="5873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Palestrante: </a:t>
            </a:r>
            <a:r>
              <a:rPr lang="pt-BR" dirty="0"/>
              <a:t>Dra. Roseli </a:t>
            </a:r>
            <a:r>
              <a:rPr lang="pt-BR" dirty="0" err="1"/>
              <a:t>Oselka</a:t>
            </a:r>
            <a:r>
              <a:rPr lang="pt-BR" dirty="0"/>
              <a:t> </a:t>
            </a:r>
            <a:r>
              <a:rPr lang="pt-BR" dirty="0" err="1"/>
              <a:t>Saccardo</a:t>
            </a:r>
            <a:r>
              <a:rPr lang="pt-BR" dirty="0"/>
              <a:t> Sarni – Professora Titular da Disciplina de Clínica Pediátrica do departamento de pediatria – Centro Universitário Faculdade de Medicina </a:t>
            </a:r>
            <a:r>
              <a:rPr lang="pt-BR" dirty="0" smtClean="0"/>
              <a:t>ABC</a:t>
            </a:r>
            <a:endParaRPr lang="pt-BR" dirty="0"/>
          </a:p>
          <a:p>
            <a:r>
              <a:rPr lang="pt-BR" dirty="0" smtClean="0"/>
              <a:t>Data: 03/08/2021 às 18:30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177606" y="6422332"/>
            <a:ext cx="573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Autorização: Comissão Iniciativa Hospital Amigo da Criança</a:t>
            </a:r>
            <a:endParaRPr lang="pt-BR" dirty="0"/>
          </a:p>
        </p:txBody>
      </p:sp>
      <p:pic>
        <p:nvPicPr>
          <p:cNvPr id="10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67" y="980303"/>
            <a:ext cx="3739897" cy="273745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636476" y="4054381"/>
            <a:ext cx="3566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Palestra:</a:t>
            </a:r>
            <a:r>
              <a:rPr lang="pt-BR" dirty="0" smtClean="0"/>
              <a:t> </a:t>
            </a:r>
            <a:r>
              <a:rPr lang="pt-BR" dirty="0"/>
              <a:t>Ameaças a proteção e promoção do aleitamento materno:  O papel da NBCAL</a:t>
            </a:r>
          </a:p>
          <a:p>
            <a:r>
              <a:rPr lang="pt-BR" dirty="0"/>
              <a:t>Dra. Fabiola </a:t>
            </a:r>
            <a:r>
              <a:rPr lang="pt-BR" dirty="0" err="1"/>
              <a:t>Suano</a:t>
            </a:r>
            <a:r>
              <a:rPr lang="pt-BR" dirty="0"/>
              <a:t>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Dias: 04 e 05 de Maio</a:t>
            </a:r>
          </a:p>
          <a:p>
            <a:r>
              <a:rPr lang="pt-BR" dirty="0" smtClean="0"/>
              <a:t>Horários: 10:00 e 20:00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457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79590" y="211764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REALIZADAS NA SEMANA MUNDIAL DE ALEITAMENTO MATERNO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62832" y="1729947"/>
            <a:ext cx="411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Tags</a:t>
            </a:r>
            <a:r>
              <a:rPr lang="pt-BR" dirty="0" smtClean="0"/>
              <a:t> fixadas nas refeições com frases de incentivo a amamentação</a:t>
            </a:r>
            <a:endParaRPr lang="pt-BR" dirty="0"/>
          </a:p>
          <a:p>
            <a:r>
              <a:rPr lang="pt-BR" dirty="0" smtClean="0"/>
              <a:t>Do dia: 01/08 ao dia 07/08/2021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5" y="1095633"/>
            <a:ext cx="3880761" cy="250430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527590" y="4946658"/>
            <a:ext cx="4061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Crachás: Entrega de crachás com a imagem da pega correta para todos os colaboradores do HMUSBC.</a:t>
            </a:r>
          </a:p>
          <a:p>
            <a:r>
              <a:rPr lang="pt-BR" dirty="0" smtClean="0"/>
              <a:t> Data de Entrega:  02/08/2021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14" y="4085967"/>
            <a:ext cx="1587936" cy="26503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1" y="4085966"/>
            <a:ext cx="1706005" cy="26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4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1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HOSPITAL UNIVERSITÁRIO  - USP</a:t>
            </a:r>
            <a:endParaRPr lang="pt-BR" sz="18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44" y="1332724"/>
            <a:ext cx="3966255" cy="296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690"/>
            <a:ext cx="3477986" cy="195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81" y="4705690"/>
            <a:ext cx="2613935" cy="195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1" y="1732551"/>
            <a:ext cx="5239883" cy="392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93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DE GUARULHOS</a:t>
            </a:r>
            <a:endParaRPr lang="pt-BR" sz="1800" dirty="0">
              <a:latin typeface="+mn-lt"/>
            </a:endParaRPr>
          </a:p>
        </p:txBody>
      </p:sp>
      <p:sp>
        <p:nvSpPr>
          <p:cNvPr id="4" name="AutoShape 5" descr="https://attachment.outlook.live.net/owa/MSA%3Aandreapsfernandes%40hotmail.com/service.svc/s/GetAttachmentThumbnail?id=AQMkADAwATYwMAItZjI2MS03MmFjLTAwAi0wMAoARgAAA4k8WgugZBNIvlN%2FtArBx2kHAE8vXrGyEw1Kjqp49urfN9MAAAIBDAAAAE8vXrGyEw1Kjqp49urfN9MABM61Qb0AAAABEgAQADkqNkacKlNCkN9%2FtvI8i0M%3D&amp;thumbnailType=2&amp;isc=1&amp;token=eyJhbGciOiJSUzI1NiIsImtpZCI6IjMwODE3OUNFNUY0QjUyRTc4QjJEQjg5NjZCQUY0RUNDMzcyN0FFRUUiLCJ0eXAiOiJKV1QiLCJ4NXQiOiJNSUY1emw5TFV1ZUxMYmlXYTY5T3pEY25ydTQifQ.eyJvcmlnaW4iOiJodHRwczovL291dGxvb2subGl2ZS5jb20iLCJ1YyI6Ijg0NDE5ZmJhN2VjZDRhZjI5Y2Y3ZmIyYWQ2YmQ4NWVmIiwidmVyIjoiRXhjaGFuZ2UuQ2FsbGJhY2suVjEiLCJhcHBjdHhzZW5kZXIiOiJPd2FEb3dubG9hZEA4NGRmOWU3Zi1lOWY2LTQwYWYtYjQzNS1hYWFhYWFhYWFhYWEiLCJpc3NyaW5nIjoiV1ciLCJhcHBjdHgiOiJ7XCJtc2V4Y2hwcm90XCI6XCJvd2FcIixcInB1aWRcIjpcIjE2ODg4NTM5MjY3MzY1NTZcIixcInNjb3BlXCI6XCJPd2FEb3dubG9hZFwiLFwib2lkXCI6XCIwMDA2MDAwMC1mMjYxLTcyYWMtMDAwMC0wMDAwMDAwMDAwMDBcIixcInByaW1hcnlzaWRcIjpcIlMtMS0yODI3LTM5MzIxNi00MDY2NDcyNjIwXCJ9IiwibmJmIjoxNjMxNjU4NjE0LCJleHAiOjE2MzE2NTkyMTQsImlzcyI6IjAwMDAwMDAyLTAwMDAtMGZmMS1jZTAwLTAwMDAwMDAwMDAwMEA4NGRmOWU3Zi1lOWY2LTQwYWYtYjQzNS1hYWFhYWFhYWFhYWEiLCJhdWQiOiIwMDAwMDAwMi0wMDAwLTBmZjEtY2UwMC0wMDAwMDAwMDAwMDAvYXR0YWNobWVudC5vdXRsb29rLmxpdmUubmV0QDg0ZGY5ZTdmLWU5ZjYtNDBhZi1iNDM1LWFhYWFhYWFhYWFhYSIsImhhcHAiOiJvd2EifQ.A1pyd6SRc3KEE6RKlXrlGzKs42nz2wGCHBHsJC5f0W-ANOirLL2I0cGbYWr0CkznOlJOhU_rxDyeQwyVO5jJm9AoaDO_P2u7f64CQ5mCTENJvVl2qWifFsv-avWpDHGe_18PKV3Jj1CeaPPB5MmKmC8fW_rkYkqfetsnV4h2funHPMqwp7aKu_jqmMzclyTv-IQt1mGYLCWxktqJfGznh8lkFmkioZ5TU0irjKdfAAv8IwX2_enX2I8UlKPQFnmUf1nCYtDYi7A6OdT4_8oADd-2DDSy2LQje3ACRDK7OM29iCYG1uMio-tWzAgiFZnBMossBzMK0exgJ42wEKDBdA&amp;X-OWA-CANARY=Hiw_9h4VgE6JelYDpP-NEjAAwajPd9kYkCxFIZ99drbhqiJcfTYP6velFbtFjEwiJcAqMtu6k4Q.&amp;owa=outlook.live.com&amp;scriptVer=20210906004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31" y="1309461"/>
            <a:ext cx="4107769" cy="54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72" y="142875"/>
            <a:ext cx="1872343" cy="24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16" y="5072893"/>
            <a:ext cx="12477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7867"/>
            <a:ext cx="3630158" cy="48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18" y="1627867"/>
            <a:ext cx="3209876" cy="240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4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DO HOSPITAL SANTA JOANA</a:t>
            </a:r>
            <a:endParaRPr lang="pt-BR" sz="18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65" y="1681843"/>
            <a:ext cx="3411174" cy="465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507" y="0"/>
            <a:ext cx="3199493" cy="692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29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dirty="0" smtClean="0">
                <a:latin typeface="+mn-lt"/>
              </a:rPr>
              <a:t>BANCO DE LEITE HUMANO LACTARE</a:t>
            </a:r>
            <a:endParaRPr lang="pt-BR" sz="18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2" y="1480000"/>
            <a:ext cx="3453493" cy="46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09" y="1496330"/>
            <a:ext cx="4001633" cy="505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75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286</Words>
  <Application>Microsoft Office PowerPoint</Application>
  <PresentationFormat>Personalizar</PresentationFormat>
  <Paragraphs>39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Tema do Office</vt:lpstr>
      <vt:lpstr>AGOSTO DOURADO   REGIÃO METROPOLITANA DE   SÃO PAULO</vt:lpstr>
      <vt:lpstr>ABERTURA DO AGOSTO DOURADO NO ESTADO DE SÃO PAULO - SES</vt:lpstr>
      <vt:lpstr>Apresentação do PowerPoint</vt:lpstr>
      <vt:lpstr>Apresentação do PowerPoint</vt:lpstr>
      <vt:lpstr>Apresentação do PowerPoint</vt:lpstr>
      <vt:lpstr>BANCO DE LEITE HUMANO HOSPITAL UNIVERSITÁRIO  - USP</vt:lpstr>
      <vt:lpstr>BANCO DE LEITE HUMANO DE GUARULHOS</vt:lpstr>
      <vt:lpstr>BANCO DE LEITE HUMANO DO HOSPITAL SANTA JOANA</vt:lpstr>
      <vt:lpstr>BANCO DE LEITE HUMANO LACTARE</vt:lpstr>
      <vt:lpstr>POSTO DE COLETA DE LEITE HUMANO DO HOSPITAL TIDE SETUBAL</vt:lpstr>
      <vt:lpstr>BANCO DE LEITE HUMANO DO HOSPITAL DO SERVIDOR PÚBLICO ESTADUAL</vt:lpstr>
      <vt:lpstr>BANCO DE LEITE HUMANO – CRE SP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Nerli Andreassa</dc:creator>
  <cp:lastModifiedBy>Setor Banco de Leite Humano</cp:lastModifiedBy>
  <cp:revision>24</cp:revision>
  <dcterms:created xsi:type="dcterms:W3CDTF">2021-08-12T16:53:42Z</dcterms:created>
  <dcterms:modified xsi:type="dcterms:W3CDTF">2021-09-15T00:00:29Z</dcterms:modified>
</cp:coreProperties>
</file>